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135c2f8c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135c2f8c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135c2f8c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135c2f8c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135c2f8c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135c2f8c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135c2f8c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135c2f8c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135c2f8c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135c2f8c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135c2f8c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135c2f8c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135c2f8c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135c2f8c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135c2f8c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135c2f8c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135c2f8c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135c2f8c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135c2f8c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135c2f8c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135c2f8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a135c2f8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135c2f8c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135c2f8c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135c2f8c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135c2f8c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135c2f8c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a135c2f8c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135c2f8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a135c2f8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135c2f8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135c2f8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135c2f8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135c2f8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135c2f8c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135c2f8c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135c2f8c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135c2f8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135c2f8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135c2f8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135c2f8c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135c2f8c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97875" y="885050"/>
            <a:ext cx="2478900" cy="3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Para comenzar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12" y="-65250"/>
            <a:ext cx="92092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52250" y="1571400"/>
            <a:ext cx="29901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comenzar se nos mostrará esta página de Inicio de Sesión. Para poder ingresar deberemos darle al botón de “Registrarse” que </a:t>
            </a:r>
            <a:r>
              <a:rPr lang="es-419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s-419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 la parte baja del cuadro.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5936550" y="301950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Durante el seguimiento de producción veremos directamente el formulario, bajo de 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él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 gráfico y a la derecha un filtro para filtrar por rango de fechas y la producción total.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250075" y="1413450"/>
            <a:ext cx="2220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</a:t>
            </a:r>
            <a:r>
              <a:rPr lang="es-419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acabar</a:t>
            </a:r>
            <a:r>
              <a:rPr lang="es-419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las secciones, probamos con la opción de “Servicios” del header. Esta nos ofrecerá un cuadro informativo sobre el panel en el que nos encontramos.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6730425" y="3153275"/>
            <a:ext cx="222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Ojo con leerlo atentamente ya que ofrece consejos y tips sobre como usar el panel.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20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35600" y="1371150"/>
            <a:ext cx="2035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entrar en la opción de “Nostros”, aparecerá un cuadro informativo sobre nuestra empresa. Sus cualidades y objetivos.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0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195700" y="1585450"/>
            <a:ext cx="255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Finalmente en la opción de “Contacto”. Aparecerán los emails de los miembros de la empresa y el de la empresa misma.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311700" y="193535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 cerramos sesión con la opción de la barra de la izquierda. El correo electrónico quedará grabado como uno de los registrados posibles. Esto no pasa con la contraseña.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311700" y="3907675"/>
            <a:ext cx="837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el caso de ser 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designados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como supervisores, tendremos tres secciones. Una será la mortalidad en la cual podremos reducir las aves. Y mediante la conversión alimenticia, podremos alterar la producción.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598000" y="4172025"/>
            <a:ext cx="781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En la sección de “Galpones”. Nos </a:t>
            </a:r>
            <a:r>
              <a:rPr lang="es-419">
                <a:solidFill>
                  <a:schemeClr val="dk1"/>
                </a:solidFill>
              </a:rPr>
              <a:t>aparecerán los galpones con sus datos y si le damos a ver lotes, se mostrará una lista con los lotes que hay en cada galpón.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063" y="3533849"/>
            <a:ext cx="7744824" cy="4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875"/>
            <a:ext cx="8832300" cy="509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815450" y="3337925"/>
            <a:ext cx="71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En la sección de reportes, podremos ver los reportes generales de los últimos 30 días. Ya sea por alta mortalidad o baja de producción.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4077300" y="4450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En caso de ser administrador, nos aparecerá esta sección. Con los lotes existentes, para crear nuevos lotes e incluso editar y eliminar.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0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3903325" y="617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Repetimos con “Galpones”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52250" y="1571400"/>
            <a:ext cx="29901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Nos redireccionaremos a este cuadro de registro con los datos visibles requeridos para el mismo. Una vez escritos, le daremos al botón de “Registrarse” y regresaremos a la página de inicio de sesión.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3870675" y="7631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En insumos solo podremos añadir y filtrar.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4251250" y="326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en usuarios podremos eliminar, editar (sus roles) y filtrar.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2794300" y="32509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Y finalmente podremos ver los reportes al igual que los supervisores.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32800" y="2233275"/>
            <a:ext cx="4642800" cy="24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Una vez iniciados deberemos esperar a la asignación de un rol por parte de un administrador (cosa que se hace manualmente desde el phpadmin). En caso de ser asignados como “operarios”, se nos mostrará la siguiente pantalla: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3666300" y="798050"/>
            <a:ext cx="50124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218475" y="445025"/>
            <a:ext cx="60669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Apareceremos en el “Dashboard” o el “Panel de Control” donde podremos ver los lotes activos, las alertas de salud, un </a:t>
            </a:r>
            <a:r>
              <a:rPr lang="es-419" sz="1800">
                <a:solidFill>
                  <a:schemeClr val="dk1"/>
                </a:solidFill>
              </a:rPr>
              <a:t>gráfico</a:t>
            </a:r>
            <a:r>
              <a:rPr lang="es-419" sz="1800">
                <a:solidFill>
                  <a:schemeClr val="dk1"/>
                </a:solidFill>
              </a:rPr>
              <a:t> resumen de la alimentación de los </a:t>
            </a:r>
            <a:r>
              <a:rPr lang="es-419" sz="1800">
                <a:solidFill>
                  <a:schemeClr val="dk1"/>
                </a:solidFill>
              </a:rPr>
              <a:t>lotes y</a:t>
            </a:r>
            <a:r>
              <a:rPr lang="es-419" sz="1800">
                <a:solidFill>
                  <a:schemeClr val="dk1"/>
                </a:solidFill>
              </a:rPr>
              <a:t> por último un resumen de producción que al igual que alimentación, va acompañado de un </a:t>
            </a:r>
            <a:r>
              <a:rPr lang="es-419" sz="1800">
                <a:solidFill>
                  <a:schemeClr val="dk1"/>
                </a:solidFill>
              </a:rPr>
              <a:t>gráfico</a:t>
            </a:r>
            <a:r>
              <a:rPr lang="es-419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470000" y="2670400"/>
            <a:ext cx="29901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tocar el botón de arriba a la izquierda que 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debajo del header, podremos acceder a las siguientes secciones. Probemoslas.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2898025" y="26421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la sección de lotes solo veremos una tabla con todos los lotes registrados y sus respectivos datos.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2979150" y="29989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alimentación es más de lo mismo salvo por la capacidad de agregar registros, probemoslo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43500" y="1660075"/>
            <a:ext cx="2731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abre un cuadro/formulario para agregar los datos respectivos al registro, podemos cancelarlo con el botón de la derecha o registrarlo con el de la izquierda.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4572000" y="235937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la sección de salud el formulario vendrá colocado a un costado de la tabla como puede verse y podremos filtrar por el tipo de control o el estado del mismo (enfermos, sano, etc)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